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8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78398-FC87-D640-9AF2-0A9650BAB0BA}" type="datetimeFigureOut">
              <a:rPr lang="en-US" smtClean="0"/>
              <a:t>12/21/10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A5DFF-8617-3448-A8E5-0B380D76E3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7256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My name is _____ .</a:t>
            </a:r>
            <a:br>
              <a:rPr lang="en-US" dirty="0" smtClean="0"/>
            </a:br>
            <a:r>
              <a:rPr lang="en-US" dirty="0" smtClean="0"/>
              <a:t>I am ___ years old.</a:t>
            </a:r>
            <a:br>
              <a:rPr lang="en-US" dirty="0" smtClean="0"/>
            </a:br>
            <a:r>
              <a:rPr lang="en-US" dirty="0" smtClean="0"/>
              <a:t>I want to be a  ___________  when I grow up!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353" y="3009900"/>
            <a:ext cx="3543300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981" y="4938783"/>
            <a:ext cx="2801019" cy="19192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955" y="4776887"/>
            <a:ext cx="2796278" cy="191921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</Words>
  <Application>Microsoft Macintosh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My name is _____ . I am ___ years old. I want to be a  ___________  when I grow up!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name is ? . I am ? years old. I want to be a  ?  when I grow up!</dc:title>
  <dc:creator>Paula Steele</dc:creator>
  <cp:lastModifiedBy>Paula Steele</cp:lastModifiedBy>
  <cp:revision>2</cp:revision>
  <dcterms:created xsi:type="dcterms:W3CDTF">2010-12-21T20:02:41Z</dcterms:created>
  <dcterms:modified xsi:type="dcterms:W3CDTF">2010-12-21T20:07:52Z</dcterms:modified>
</cp:coreProperties>
</file>